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4" r:id="rId6"/>
    <p:sldId id="265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93EF7D-F083-418B-B157-1E6F04BBD469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4F7ACE-E9C0-41C5-80DE-E7A2A04E2165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:\2yogapedia_274_13_fnl-1080x6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rot="19959197">
            <a:off x="341279" y="1718181"/>
            <a:ext cx="7772400" cy="1199704"/>
          </a:xfrm>
        </p:spPr>
        <p:txBody>
          <a:bodyPr/>
          <a:lstStyle/>
          <a:p>
            <a:pPr algn="ctr"/>
            <a:r>
              <a:rPr lang="ar-SA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</a:t>
            </a:r>
            <a:r>
              <a:rPr lang="ar-IQ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لوقوف على اليدين</a:t>
            </a:r>
            <a:r>
              <a:rPr lang="ar-SA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sz="6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F:\WOMEN_TRAINING_750X429_0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1- انبطاح مائل عميق على عقل لحائط – التدرج في نقل مشطي القدمين على عقل الحائط للوصول لوضع الوقوف على اليدين . </a:t>
            </a: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2- جلوس على أربع – الرجل الحرة خلفا – مرجحة الرجل الحرة خلفا عاليا . </a:t>
            </a: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3- جلوس أربع أمام الحائط – مرجحة الرجل الحرة خافا عاليا للوصول إلى الوضع الوقوف على اليدين بالاستناد على الحائط . </a:t>
            </a: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4- وقوف الذراعين أماما – مواجه الحائط – مرجحة الرجل الحرة خلفا عاليا للوصول لوضع الوقوف على اليدين بالاستناد على الحائط . </a:t>
            </a: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 smtClean="0"/>
              <a:t>الخطوات التعليمية </a:t>
            </a:r>
            <a:r>
              <a:rPr lang="ar-SA" dirty="0" smtClean="0"/>
              <a:t>: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57158" y="357166"/>
            <a:ext cx="8543956" cy="5429288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5- وقوف الذراعان أماما – مرجحة الرجل الحرة خلفا عاليا للوصول لوضع الوقوف على اليدين بمساعدة زميل من الجانب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S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6- من الوقوف – مرجحة الرجل الحرة خلفا عاليا للوصول لوضع الوقوف على اليدين والسند بواسطة زميل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S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7- أداء المهارة من وضع الوقوف أمام حائط والثبات بعد الاستناد على الحائط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S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8-أداء المهارة بدون سند ومساعدة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ar-SA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1- الذراعين باتساع الصدر وأصابع الكفين مفتوحة.</a:t>
            </a:r>
            <a:endParaRPr lang="en-US" sz="4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SA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2- الذراعين مفرودة تماما . </a:t>
            </a:r>
            <a:endParaRPr lang="en-US" sz="4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SA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3- الجسم عمودي على الأرض وعلى استقامة واحدة . </a:t>
            </a:r>
            <a:endParaRPr lang="en-US" sz="4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SA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4- فرد الجسم أثناء أداء المهارة يكون بالضغط على الأرض لأسفل مما يؤدي إلى رفع الجسم عن الأرض وفرده </a:t>
            </a:r>
            <a:r>
              <a:rPr lang="ar-S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. </a:t>
            </a:r>
            <a:endParaRPr lang="en-US" sz="4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endParaRPr lang="ar-IQ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dirty="0" smtClean="0"/>
              <a:t> </a:t>
            </a:r>
            <a:r>
              <a:rPr lang="ar-SA" dirty="0" smtClean="0"/>
              <a:t>النواحي الفنية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ar-S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5- الاحتفاظ بالتوازن يكون عن طريق مفصلي الرسغ ، أو عن طريق دفع أطراف الأصابع </a:t>
            </a:r>
            <a:r>
              <a:rPr lang="ar-SA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اللارض</a:t>
            </a:r>
            <a:r>
              <a:rPr lang="ar-S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للأمام والخلف أو عن طريق لف الذراعين قليلا للداخل أو الخارج.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S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6- ثني الرأس قليلا للخلف مع مراعاة أن تكون عملية التنفس حرة ومنتظمة أثناء الأداء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ar-S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7- انقباض معظم عضلات الجسم خاصة عضلات المقعدة الكبيرة أثناء مهارة الوقوف على اليدين . 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1- الذراعين ليست باتساع الصدر والأصابع غير مفتوحة ولا تشير للأمام .</a:t>
            </a: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2- الذراعين مثنية . </a:t>
            </a: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3- الجسم غير عمودي على الأرض وليس على استقامة واحدة . </a:t>
            </a: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4- انثناء الرأس للخلف يكون كبيرا .</a:t>
            </a: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5- عدم عمل جميع العضلات خصوصا المشتركة في الأداء والتي تعمل على حفظ توازن الجسم . </a:t>
            </a: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6- عدم انتظام التنفس وحريته وكتمه أثناء الأداء . </a:t>
            </a: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 الأخطاء الشائعة 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 صور توضيحيه للمهارة </a:t>
            </a:r>
            <a:endParaRPr lang="ar-IQ" dirty="0"/>
          </a:p>
        </p:txBody>
      </p:sp>
      <p:pic>
        <p:nvPicPr>
          <p:cNvPr id="2051" name="Picture 3" descr="F:\hq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44000" cy="5500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F:\hqdefaultييي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F:\imagesصصص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786843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</TotalTime>
  <Words>315</Words>
  <Application>Microsoft Office PowerPoint</Application>
  <PresentationFormat>عرض على الشاشة (3:4)‏</PresentationFormat>
  <Paragraphs>26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ملتقى</vt:lpstr>
      <vt:lpstr>الشريحة 1</vt:lpstr>
      <vt:lpstr>الخطوات التعليمية :</vt:lpstr>
      <vt:lpstr>الشريحة 3</vt:lpstr>
      <vt:lpstr> النواحي الفنية </vt:lpstr>
      <vt:lpstr>الشريحة 5</vt:lpstr>
      <vt:lpstr> الأخطاء الشائعة </vt:lpstr>
      <vt:lpstr> صور توضيحيه للمهارة </vt:lpstr>
      <vt:lpstr>الشريحة 8</vt:lpstr>
      <vt:lpstr>الشريحة 9</vt:lpstr>
      <vt:lpstr>الشريحة 10</vt:lpstr>
    </vt:vector>
  </TitlesOfParts>
  <Company>LARA PC 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ALI SAHIUNY</dc:creator>
  <cp:lastModifiedBy>ALI SAHIUNY</cp:lastModifiedBy>
  <cp:revision>4</cp:revision>
  <dcterms:created xsi:type="dcterms:W3CDTF">2018-12-09T13:12:45Z</dcterms:created>
  <dcterms:modified xsi:type="dcterms:W3CDTF">2018-12-09T13:51:18Z</dcterms:modified>
</cp:coreProperties>
</file>